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30279975" cy="42808525"/>
  <p:notesSz cx="7102475" cy="10233025"/>
  <p:defaultTextStyle>
    <a:defPPr>
      <a:defRPr lang="en-US"/>
    </a:defPPr>
    <a:lvl1pPr algn="l" defTabSz="4175125" rtl="0" fontAlgn="base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1pPr>
    <a:lvl2pPr marL="2087563" indent="-1630363" algn="l" defTabSz="4175125" rtl="0" fontAlgn="base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2pPr>
    <a:lvl3pPr marL="4175125" indent="-3260725" algn="l" defTabSz="4175125" rtl="0" fontAlgn="base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3pPr>
    <a:lvl4pPr marL="6264275" indent="-4892675" algn="l" defTabSz="4175125" rtl="0" fontAlgn="base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4pPr>
    <a:lvl5pPr marL="8351838" indent="-6523038" algn="l" defTabSz="4175125" rtl="0" fontAlgn="base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5pPr>
    <a:lvl6pPr marL="2286000" algn="l" defTabSz="914400" rtl="0" eaLnBrk="1" latinLnBrk="0" hangingPunct="1">
      <a:defRPr sz="82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6pPr>
    <a:lvl7pPr marL="2743200" algn="l" defTabSz="914400" rtl="0" eaLnBrk="1" latinLnBrk="0" hangingPunct="1">
      <a:defRPr sz="82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7pPr>
    <a:lvl8pPr marL="3200400" algn="l" defTabSz="914400" rtl="0" eaLnBrk="1" latinLnBrk="0" hangingPunct="1">
      <a:defRPr sz="82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8pPr>
    <a:lvl9pPr marL="3657600" algn="l" defTabSz="914400" rtl="0" eaLnBrk="1" latinLnBrk="0" hangingPunct="1">
      <a:defRPr sz="82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3483">
          <p15:clr>
            <a:srgbClr val="A4A3A4"/>
          </p15:clr>
        </p15:guide>
        <p15:guide id="2" pos="953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23B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25" d="100"/>
          <a:sy n="25" d="100"/>
        </p:scale>
        <p:origin x="1602" y="-840"/>
      </p:cViewPr>
      <p:guideLst>
        <p:guide orient="horz" pos="13483"/>
        <p:guide pos="953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879" cy="511574"/>
          </a:xfrm>
          <a:prstGeom prst="rect">
            <a:avLst/>
          </a:prstGeom>
        </p:spPr>
        <p:txBody>
          <a:bodyPr vert="horz" wrap="square" lIns="95446" tIns="47723" rIns="95446" bIns="47723" numCol="1" anchor="t" anchorCtr="0" compatLnSpc="1">
            <a:prstTxWarp prst="textNoShape">
              <a:avLst/>
            </a:prstTxWarp>
          </a:bodyPr>
          <a:lstStyle>
            <a:lvl1pPr>
              <a:defRPr kumimoji="1" sz="1300"/>
            </a:lvl1pPr>
          </a:lstStyle>
          <a:p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3064" y="0"/>
            <a:ext cx="3077879" cy="511574"/>
          </a:xfrm>
          <a:prstGeom prst="rect">
            <a:avLst/>
          </a:prstGeom>
        </p:spPr>
        <p:txBody>
          <a:bodyPr vert="horz" wrap="square" lIns="95446" tIns="47723" rIns="95446" bIns="47723" numCol="1" anchor="t" anchorCtr="0" compatLnSpc="1">
            <a:prstTxWarp prst="textNoShape">
              <a:avLst/>
            </a:prstTxWarp>
          </a:bodyPr>
          <a:lstStyle>
            <a:lvl1pPr algn="r">
              <a:defRPr kumimoji="1" sz="1300"/>
            </a:lvl1pPr>
          </a:lstStyle>
          <a:p>
            <a:fld id="{53C188F6-51D1-4C09-ABDF-7E4C6AD7F0DA}" type="datetimeFigureOut">
              <a:rPr lang="ja-JP" altLang="en-US"/>
              <a:pPr/>
              <a:t>2022/3/11</a:t>
            </a:fld>
            <a:endParaRPr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93925" y="766763"/>
            <a:ext cx="2714625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446" tIns="47723" rIns="95446" bIns="47723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10133" y="4860726"/>
            <a:ext cx="5682209" cy="4604939"/>
          </a:xfrm>
          <a:prstGeom prst="rect">
            <a:avLst/>
          </a:prstGeom>
        </p:spPr>
        <p:txBody>
          <a:bodyPr vert="horz" wrap="square" lIns="95446" tIns="47723" rIns="95446" bIns="477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719516"/>
            <a:ext cx="3077879" cy="511574"/>
          </a:xfrm>
          <a:prstGeom prst="rect">
            <a:avLst/>
          </a:prstGeom>
        </p:spPr>
        <p:txBody>
          <a:bodyPr vert="horz" wrap="square" lIns="95446" tIns="47723" rIns="95446" bIns="47723" numCol="1" anchor="b" anchorCtr="0" compatLnSpc="1">
            <a:prstTxWarp prst="textNoShape">
              <a:avLst/>
            </a:prstTxWarp>
          </a:bodyPr>
          <a:lstStyle>
            <a:lvl1pPr>
              <a:defRPr kumimoji="1" sz="1300"/>
            </a:lvl1pPr>
          </a:lstStyle>
          <a:p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3064" y="9719516"/>
            <a:ext cx="3077879" cy="511574"/>
          </a:xfrm>
          <a:prstGeom prst="rect">
            <a:avLst/>
          </a:prstGeom>
        </p:spPr>
        <p:txBody>
          <a:bodyPr vert="horz" wrap="square" lIns="95446" tIns="47723" rIns="95446" bIns="47723" numCol="1" anchor="b" anchorCtr="0" compatLnSpc="1">
            <a:prstTxWarp prst="textNoShape">
              <a:avLst/>
            </a:prstTxWarp>
          </a:bodyPr>
          <a:lstStyle>
            <a:lvl1pPr algn="r">
              <a:defRPr kumimoji="1" sz="1300"/>
            </a:lvl1pPr>
          </a:lstStyle>
          <a:p>
            <a:fld id="{737A9255-0911-48CC-9066-6C371011107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692196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MS PGothic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4100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CFCD664-E3A2-4D38-8E88-659B4943B530}" type="slidenum">
              <a:rPr lang="ja-JP" altLang="en-US"/>
              <a:pPr/>
              <a:t>1</a:t>
            </a:fld>
            <a:endParaRPr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270998" y="13298392"/>
            <a:ext cx="25737979" cy="9176087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  <a:endParaRPr 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4541996" y="24258164"/>
            <a:ext cx="21195983" cy="1093995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882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764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2646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3528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4410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5292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6175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7057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  <a:endParaRPr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8755F18-6511-4C7F-80FC-D6637FD45AA5}" type="datetimeFigureOut">
              <a:rPr lang="en-US" altLang="ja-JP"/>
              <a:pPr/>
              <a:t>11/03/2022</a:t>
            </a:fld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BFFD2A-FC42-4F0F-B76D-3088B838A3FB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  <a:endParaRPr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7B81B36-AEE5-491C-932E-08DE1726D955}" type="datetimeFigureOut">
              <a:rPr lang="en-US" altLang="ja-JP"/>
              <a:pPr/>
              <a:t>11/03/2022</a:t>
            </a:fld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247485-20DB-47C1-A248-66792595742F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21952982" y="1714329"/>
            <a:ext cx="6812994" cy="36525978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  <a:endParaRPr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1513999" y="1714329"/>
            <a:ext cx="19934317" cy="36525978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32C0E1B-1AEA-45DF-B00B-605DA7D7B109}" type="datetimeFigureOut">
              <a:rPr lang="en-US" altLang="ja-JP"/>
              <a:pPr/>
              <a:t>11/03/2022</a:t>
            </a:fld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0EFEF6-45FD-4BFE-B513-F46609A2AF1D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  <a:endParaRPr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FC2111F-1CFB-4682-B51D-6D0DE1DF2990}" type="datetimeFigureOut">
              <a:rPr lang="en-US" altLang="ja-JP"/>
              <a:pPr/>
              <a:t>11/03/2022</a:t>
            </a:fld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529472-2A1C-40EB-8D7E-D244055E9068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91909" y="27508444"/>
            <a:ext cx="25737979" cy="8502249"/>
          </a:xfrm>
        </p:spPr>
        <p:txBody>
          <a:bodyPr anchor="t"/>
          <a:lstStyle>
            <a:lvl1pPr algn="l">
              <a:defRPr sz="18300" b="1" cap="all"/>
            </a:lvl1pPr>
          </a:lstStyle>
          <a:p>
            <a:r>
              <a:rPr lang="ja-JP" altLang="en-US"/>
              <a:t>マスタ タイトルの書式設定</a:t>
            </a:r>
            <a:endParaRPr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2391909" y="18144082"/>
            <a:ext cx="25737979" cy="9364362"/>
          </a:xfrm>
        </p:spPr>
        <p:txBody>
          <a:bodyPr anchor="b"/>
          <a:lstStyle>
            <a:lvl1pPr marL="0" indent="0">
              <a:buNone/>
              <a:defRPr sz="9100">
                <a:solidFill>
                  <a:schemeClr val="tx1">
                    <a:tint val="75000"/>
                  </a:schemeClr>
                </a:solidFill>
              </a:defRPr>
            </a:lvl1pPr>
            <a:lvl2pPr marL="2088215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2pPr>
            <a:lvl3pPr marL="4176431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3pPr>
            <a:lvl4pPr marL="626464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 marL="8352861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lvl6pPr marL="1044107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6pPr>
            <a:lvl7pPr marL="1252929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7pPr>
            <a:lvl8pPr marL="14617507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8pPr>
            <a:lvl9pPr marL="1670572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D3D3072-0CA5-4509-AF44-A7D1A01232A8}" type="datetimeFigureOut">
              <a:rPr lang="en-US" altLang="ja-JP"/>
              <a:pPr/>
              <a:t>11/03/2022</a:t>
            </a:fld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C0C0FE-A90F-4433-BAA7-764FE25E5CCE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  <a:endParaRPr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1513999" y="9988659"/>
            <a:ext cx="13373656" cy="28251648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15392320" y="9988659"/>
            <a:ext cx="13373656" cy="28251648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B4148A9-37E2-44CC-9446-91F00AA2EA7B}" type="datetimeFigureOut">
              <a:rPr lang="en-US" altLang="ja-JP"/>
              <a:pPr/>
              <a:t>11/03/2022</a:t>
            </a:fld>
            <a:endParaRPr lang="en-US" altLang="ja-JP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52AB1F-3C20-4FEA-972F-4713F9148EFF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  <a:endParaRPr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513999" y="9582375"/>
            <a:ext cx="13378914" cy="3993477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8215" indent="0">
              <a:buNone/>
              <a:defRPr sz="9100" b="1"/>
            </a:lvl2pPr>
            <a:lvl3pPr marL="4176431" indent="0">
              <a:buNone/>
              <a:defRPr sz="8200" b="1"/>
            </a:lvl3pPr>
            <a:lvl4pPr marL="6264646" indent="0">
              <a:buNone/>
              <a:defRPr sz="7300" b="1"/>
            </a:lvl4pPr>
            <a:lvl5pPr marL="8352861" indent="0">
              <a:buNone/>
              <a:defRPr sz="7300" b="1"/>
            </a:lvl5pPr>
            <a:lvl6pPr marL="10441076" indent="0">
              <a:buNone/>
              <a:defRPr sz="7300" b="1"/>
            </a:lvl6pPr>
            <a:lvl7pPr marL="12529292" indent="0">
              <a:buNone/>
              <a:defRPr sz="7300" b="1"/>
            </a:lvl7pPr>
            <a:lvl8pPr marL="14617507" indent="0">
              <a:buNone/>
              <a:defRPr sz="7300" b="1"/>
            </a:lvl8pPr>
            <a:lvl9pPr marL="16705722" indent="0">
              <a:buNone/>
              <a:defRPr sz="73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1513999" y="13575852"/>
            <a:ext cx="13378914" cy="24664452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15381808" y="9582375"/>
            <a:ext cx="13384170" cy="3993477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8215" indent="0">
              <a:buNone/>
              <a:defRPr sz="9100" b="1"/>
            </a:lvl2pPr>
            <a:lvl3pPr marL="4176431" indent="0">
              <a:buNone/>
              <a:defRPr sz="8200" b="1"/>
            </a:lvl3pPr>
            <a:lvl4pPr marL="6264646" indent="0">
              <a:buNone/>
              <a:defRPr sz="7300" b="1"/>
            </a:lvl4pPr>
            <a:lvl5pPr marL="8352861" indent="0">
              <a:buNone/>
              <a:defRPr sz="7300" b="1"/>
            </a:lvl5pPr>
            <a:lvl6pPr marL="10441076" indent="0">
              <a:buNone/>
              <a:defRPr sz="7300" b="1"/>
            </a:lvl6pPr>
            <a:lvl7pPr marL="12529292" indent="0">
              <a:buNone/>
              <a:defRPr sz="7300" b="1"/>
            </a:lvl7pPr>
            <a:lvl8pPr marL="14617507" indent="0">
              <a:buNone/>
              <a:defRPr sz="7300" b="1"/>
            </a:lvl8pPr>
            <a:lvl9pPr marL="16705722" indent="0">
              <a:buNone/>
              <a:defRPr sz="73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15381808" y="13575852"/>
            <a:ext cx="13384170" cy="24664452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6604748-6566-45A9-8C37-586F13C6D351}" type="datetimeFigureOut">
              <a:rPr lang="en-US" altLang="ja-JP"/>
              <a:pPr/>
              <a:t>11/03/2022</a:t>
            </a:fld>
            <a:endParaRPr lang="en-US" altLang="ja-JP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FFAF78-7A07-409A-B1C3-2D30BEE1E1C0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  <a:endParaRPr lang="en-US"/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47B5677-53CE-4EDE-9ACB-9D4333CF31DF}" type="datetimeFigureOut">
              <a:rPr lang="en-US" altLang="ja-JP"/>
              <a:pPr/>
              <a:t>11/03/2022</a:t>
            </a:fld>
            <a:endParaRPr lang="en-US" altLang="ja-JP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40B712-8875-412B-B2A4-7B66A2C7CD0E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70943B0-A4C7-41BE-A0D2-490480A2B34F}" type="datetimeFigureOut">
              <a:rPr lang="en-US" altLang="ja-JP"/>
              <a:pPr/>
              <a:t>11/03/2022</a:t>
            </a:fld>
            <a:endParaRPr lang="en-US" altLang="ja-JP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0F3E47-BEE9-4C02-BFC0-8D7A1AC6C281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514000" y="1704413"/>
            <a:ext cx="9961903" cy="7253667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ja-JP" altLang="en-US"/>
              <a:t>マスタ タイトルの書式設定</a:t>
            </a:r>
            <a:endParaRPr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11838629" y="1704417"/>
            <a:ext cx="16927347" cy="36535890"/>
          </a:xfrm>
        </p:spPr>
        <p:txBody>
          <a:bodyPr/>
          <a:lstStyle>
            <a:lvl1pPr>
              <a:defRPr sz="14600"/>
            </a:lvl1pPr>
            <a:lvl2pPr>
              <a:defRPr sz="12800"/>
            </a:lvl2pPr>
            <a:lvl3pPr>
              <a:defRPr sz="11000"/>
            </a:lvl3pPr>
            <a:lvl4pPr>
              <a:defRPr sz="9100"/>
            </a:lvl4pPr>
            <a:lvl5pPr>
              <a:defRPr sz="9100"/>
            </a:lvl5pPr>
            <a:lvl6pPr>
              <a:defRPr sz="9100"/>
            </a:lvl6pPr>
            <a:lvl7pPr>
              <a:defRPr sz="9100"/>
            </a:lvl7pPr>
            <a:lvl8pPr>
              <a:defRPr sz="9100"/>
            </a:lvl8pPr>
            <a:lvl9pPr>
              <a:defRPr sz="91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514000" y="8958084"/>
            <a:ext cx="9961903" cy="29282223"/>
          </a:xfrm>
        </p:spPr>
        <p:txBody>
          <a:bodyPr/>
          <a:lstStyle>
            <a:lvl1pPr marL="0" indent="0">
              <a:buNone/>
              <a:defRPr sz="6400"/>
            </a:lvl1pPr>
            <a:lvl2pPr marL="2088215" indent="0">
              <a:buNone/>
              <a:defRPr sz="5500"/>
            </a:lvl2pPr>
            <a:lvl3pPr marL="4176431" indent="0">
              <a:buNone/>
              <a:defRPr sz="4600"/>
            </a:lvl3pPr>
            <a:lvl4pPr marL="6264646" indent="0">
              <a:buNone/>
              <a:defRPr sz="4100"/>
            </a:lvl4pPr>
            <a:lvl5pPr marL="8352861" indent="0">
              <a:buNone/>
              <a:defRPr sz="4100"/>
            </a:lvl5pPr>
            <a:lvl6pPr marL="10441076" indent="0">
              <a:buNone/>
              <a:defRPr sz="4100"/>
            </a:lvl6pPr>
            <a:lvl7pPr marL="12529292" indent="0">
              <a:buNone/>
              <a:defRPr sz="4100"/>
            </a:lvl7pPr>
            <a:lvl8pPr marL="14617507" indent="0">
              <a:buNone/>
              <a:defRPr sz="4100"/>
            </a:lvl8pPr>
            <a:lvl9pPr marL="16705722" indent="0">
              <a:buNone/>
              <a:defRPr sz="41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9911D3B-AB83-46D9-A863-3C1B19820021}" type="datetimeFigureOut">
              <a:rPr lang="en-US" altLang="ja-JP"/>
              <a:pPr/>
              <a:t>11/03/2022</a:t>
            </a:fld>
            <a:endParaRPr lang="en-US" altLang="ja-JP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660281-296D-428E-ACC6-4D0C5C3FCE7B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35087" y="29965968"/>
            <a:ext cx="18167985" cy="3537652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ja-JP" altLang="en-US"/>
              <a:t>マスタ タイトルの書式設定</a:t>
            </a:r>
            <a:endParaRPr 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5935087" y="3825021"/>
            <a:ext cx="18167985" cy="25685115"/>
          </a:xfrm>
        </p:spPr>
        <p:txBody>
          <a:bodyPr rtlCol="0">
            <a:normAutofit/>
          </a:bodyPr>
          <a:lstStyle>
            <a:lvl1pPr marL="0" indent="0">
              <a:buNone/>
              <a:defRPr sz="14600"/>
            </a:lvl1pPr>
            <a:lvl2pPr marL="2088215" indent="0">
              <a:buNone/>
              <a:defRPr sz="12800"/>
            </a:lvl2pPr>
            <a:lvl3pPr marL="4176431" indent="0">
              <a:buNone/>
              <a:defRPr sz="11000"/>
            </a:lvl3pPr>
            <a:lvl4pPr marL="6264646" indent="0">
              <a:buNone/>
              <a:defRPr sz="9100"/>
            </a:lvl4pPr>
            <a:lvl5pPr marL="8352861" indent="0">
              <a:buNone/>
              <a:defRPr sz="9100"/>
            </a:lvl5pPr>
            <a:lvl6pPr marL="10441076" indent="0">
              <a:buNone/>
              <a:defRPr sz="9100"/>
            </a:lvl6pPr>
            <a:lvl7pPr marL="12529292" indent="0">
              <a:buNone/>
              <a:defRPr sz="9100"/>
            </a:lvl7pPr>
            <a:lvl8pPr marL="14617507" indent="0">
              <a:buNone/>
              <a:defRPr sz="9100"/>
            </a:lvl8pPr>
            <a:lvl9pPr marL="16705722" indent="0">
              <a:buNone/>
              <a:defRPr sz="9100"/>
            </a:lvl9pPr>
          </a:lstStyle>
          <a:p>
            <a:pPr lvl="0"/>
            <a:endParaRPr 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5935087" y="33503620"/>
            <a:ext cx="18167985" cy="5024053"/>
          </a:xfrm>
        </p:spPr>
        <p:txBody>
          <a:bodyPr/>
          <a:lstStyle>
            <a:lvl1pPr marL="0" indent="0">
              <a:buNone/>
              <a:defRPr sz="6400"/>
            </a:lvl1pPr>
            <a:lvl2pPr marL="2088215" indent="0">
              <a:buNone/>
              <a:defRPr sz="5500"/>
            </a:lvl2pPr>
            <a:lvl3pPr marL="4176431" indent="0">
              <a:buNone/>
              <a:defRPr sz="4600"/>
            </a:lvl3pPr>
            <a:lvl4pPr marL="6264646" indent="0">
              <a:buNone/>
              <a:defRPr sz="4100"/>
            </a:lvl4pPr>
            <a:lvl5pPr marL="8352861" indent="0">
              <a:buNone/>
              <a:defRPr sz="4100"/>
            </a:lvl5pPr>
            <a:lvl6pPr marL="10441076" indent="0">
              <a:buNone/>
              <a:defRPr sz="4100"/>
            </a:lvl6pPr>
            <a:lvl7pPr marL="12529292" indent="0">
              <a:buNone/>
              <a:defRPr sz="4100"/>
            </a:lvl7pPr>
            <a:lvl8pPr marL="14617507" indent="0">
              <a:buNone/>
              <a:defRPr sz="4100"/>
            </a:lvl8pPr>
            <a:lvl9pPr marL="16705722" indent="0">
              <a:buNone/>
              <a:defRPr sz="41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100C85C-AD06-4E9C-8493-0816E4ABEBD9}" type="datetimeFigureOut">
              <a:rPr lang="en-US" altLang="ja-JP"/>
              <a:pPr/>
              <a:t>11/03/2022</a:t>
            </a:fld>
            <a:endParaRPr lang="en-US" altLang="ja-JP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FA76C4-02F3-4866-AF2D-E481ADAD03DC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1514475" y="1714500"/>
            <a:ext cx="27251025" cy="713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17643" tIns="208822" rIns="417643" bIns="20882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1514475" y="9988550"/>
            <a:ext cx="27251025" cy="2825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17643" tIns="208822" rIns="417643" bIns="2088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1514475" y="39676388"/>
            <a:ext cx="7064375" cy="2279650"/>
          </a:xfrm>
          <a:prstGeom prst="rect">
            <a:avLst/>
          </a:prstGeom>
        </p:spPr>
        <p:txBody>
          <a:bodyPr vert="horz" wrap="square" lIns="417643" tIns="208822" rIns="417643" bIns="208822" numCol="1" anchor="ctr" anchorCtr="0" compatLnSpc="1">
            <a:prstTxWarp prst="textNoShape">
              <a:avLst/>
            </a:prstTxWarp>
          </a:bodyPr>
          <a:lstStyle>
            <a:lvl1pPr>
              <a:defRPr sz="55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D27F4271-657C-4773-94CD-D2DCED692D31}" type="datetimeFigureOut">
              <a:rPr lang="en-US" altLang="ja-JP"/>
              <a:pPr/>
              <a:t>11/03/2022</a:t>
            </a:fld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10345738" y="39676388"/>
            <a:ext cx="9588500" cy="2279650"/>
          </a:xfrm>
          <a:prstGeom prst="rect">
            <a:avLst/>
          </a:prstGeom>
        </p:spPr>
        <p:txBody>
          <a:bodyPr vert="horz" wrap="square" lIns="417643" tIns="208822" rIns="417643" bIns="208822" numCol="1" anchor="ctr" anchorCtr="0" compatLnSpc="1">
            <a:prstTxWarp prst="textNoShape">
              <a:avLst/>
            </a:prstTxWarp>
          </a:bodyPr>
          <a:lstStyle>
            <a:lvl1pPr algn="ctr">
              <a:defRPr sz="55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21701125" y="39676388"/>
            <a:ext cx="7064375" cy="2279650"/>
          </a:xfrm>
          <a:prstGeom prst="rect">
            <a:avLst/>
          </a:prstGeom>
        </p:spPr>
        <p:txBody>
          <a:bodyPr vert="horz" wrap="square" lIns="417643" tIns="208822" rIns="417643" bIns="208822" numCol="1" anchor="ctr" anchorCtr="0" compatLnSpc="1">
            <a:prstTxWarp prst="textNoShape">
              <a:avLst/>
            </a:prstTxWarp>
          </a:bodyPr>
          <a:lstStyle>
            <a:lvl1pPr algn="r">
              <a:defRPr sz="55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6AF91736-6A9B-4773-B091-B9D445624550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175125" rtl="0" eaLnBrk="0" fontAlgn="base" hangingPunct="0">
        <a:spcBef>
          <a:spcPct val="0"/>
        </a:spcBef>
        <a:spcAft>
          <a:spcPct val="0"/>
        </a:spcAft>
        <a:defRPr kumimoji="1" sz="20100" kern="1200">
          <a:solidFill>
            <a:schemeClr val="tx1"/>
          </a:solidFill>
          <a:latin typeface="+mj-lt"/>
          <a:ea typeface="MS PGothic" pitchFamily="34" charset="-128"/>
          <a:cs typeface="ＭＳ Ｐゴシック" charset="0"/>
        </a:defRPr>
      </a:lvl1pPr>
      <a:lvl2pPr algn="ctr" defTabSz="4175125" rtl="0" eaLnBrk="0" fontAlgn="base" hangingPunct="0">
        <a:spcBef>
          <a:spcPct val="0"/>
        </a:spcBef>
        <a:spcAft>
          <a:spcPct val="0"/>
        </a:spcAft>
        <a:defRPr kumimoji="1" sz="20100">
          <a:solidFill>
            <a:schemeClr val="tx1"/>
          </a:solidFill>
          <a:latin typeface="Calibri" pitchFamily="34" charset="0"/>
          <a:ea typeface="MS PGothic" pitchFamily="34" charset="-128"/>
          <a:cs typeface="ＭＳ Ｐゴシック" charset="0"/>
        </a:defRPr>
      </a:lvl2pPr>
      <a:lvl3pPr algn="ctr" defTabSz="4175125" rtl="0" eaLnBrk="0" fontAlgn="base" hangingPunct="0">
        <a:spcBef>
          <a:spcPct val="0"/>
        </a:spcBef>
        <a:spcAft>
          <a:spcPct val="0"/>
        </a:spcAft>
        <a:defRPr kumimoji="1" sz="20100">
          <a:solidFill>
            <a:schemeClr val="tx1"/>
          </a:solidFill>
          <a:latin typeface="Calibri" pitchFamily="34" charset="0"/>
          <a:ea typeface="MS PGothic" pitchFamily="34" charset="-128"/>
          <a:cs typeface="ＭＳ Ｐゴシック" charset="0"/>
        </a:defRPr>
      </a:lvl3pPr>
      <a:lvl4pPr algn="ctr" defTabSz="4175125" rtl="0" eaLnBrk="0" fontAlgn="base" hangingPunct="0">
        <a:spcBef>
          <a:spcPct val="0"/>
        </a:spcBef>
        <a:spcAft>
          <a:spcPct val="0"/>
        </a:spcAft>
        <a:defRPr kumimoji="1" sz="20100">
          <a:solidFill>
            <a:schemeClr val="tx1"/>
          </a:solidFill>
          <a:latin typeface="Calibri" pitchFamily="34" charset="0"/>
          <a:ea typeface="MS PGothic" pitchFamily="34" charset="-128"/>
          <a:cs typeface="ＭＳ Ｐゴシック" charset="0"/>
        </a:defRPr>
      </a:lvl4pPr>
      <a:lvl5pPr algn="ctr" defTabSz="4175125" rtl="0" eaLnBrk="0" fontAlgn="base" hangingPunct="0">
        <a:spcBef>
          <a:spcPct val="0"/>
        </a:spcBef>
        <a:spcAft>
          <a:spcPct val="0"/>
        </a:spcAft>
        <a:defRPr kumimoji="1" sz="20100">
          <a:solidFill>
            <a:schemeClr val="tx1"/>
          </a:solidFill>
          <a:latin typeface="Calibri" pitchFamily="34" charset="0"/>
          <a:ea typeface="MS PGothic" pitchFamily="34" charset="-128"/>
          <a:cs typeface="ＭＳ Ｐゴシック" charset="0"/>
        </a:defRPr>
      </a:lvl5pPr>
      <a:lvl6pPr marL="457200" algn="ctr" defTabSz="4175125" rtl="0" fontAlgn="base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</a:defRPr>
      </a:lvl6pPr>
      <a:lvl7pPr marL="914400" algn="ctr" defTabSz="4175125" rtl="0" fontAlgn="base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</a:defRPr>
      </a:lvl7pPr>
      <a:lvl8pPr marL="1371600" algn="ctr" defTabSz="4175125" rtl="0" fontAlgn="base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</a:defRPr>
      </a:lvl8pPr>
      <a:lvl9pPr marL="1828800" algn="ctr" defTabSz="4175125" rtl="0" fontAlgn="base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</a:defRPr>
      </a:lvl9pPr>
    </p:titleStyle>
    <p:bodyStyle>
      <a:lvl1pPr marL="1565275" indent="-1565275" algn="l" defTabSz="4175125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14600" kern="12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3392488" indent="-1304925" algn="l" defTabSz="4175125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1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5219700" indent="-1042988" algn="l" defTabSz="4175125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11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7307263" indent="-1042988" algn="l" defTabSz="4175125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91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9396413" indent="-1042988" algn="l" defTabSz="4175125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91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11485184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6pPr>
      <a:lvl7pPr marL="13573399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7pPr>
      <a:lvl8pPr marL="15661615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8pPr>
      <a:lvl9pPr marL="17749830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88215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76431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64646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52861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441076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529292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17507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705722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テキスト ボックス 1"/>
          <p:cNvSpPr txBox="1">
            <a:spLocks noChangeArrowheads="1"/>
          </p:cNvSpPr>
          <p:nvPr/>
        </p:nvSpPr>
        <p:spPr bwMode="auto">
          <a:xfrm>
            <a:off x="2538587" y="2754190"/>
            <a:ext cx="25419050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ts val="7500"/>
              </a:lnSpc>
            </a:pPr>
            <a:r>
              <a:rPr kumimoji="1" lang="en-US" altLang="ja-JP" sz="6000" b="1" dirty="0"/>
              <a:t>TITLE</a:t>
            </a:r>
          </a:p>
          <a:p>
            <a:pPr algn="ctr">
              <a:lnSpc>
                <a:spcPts val="7500"/>
              </a:lnSpc>
            </a:pPr>
            <a:r>
              <a:rPr kumimoji="1" lang="en-US" altLang="ja-JP" sz="6000" dirty="0"/>
              <a:t>(Arial 54-66 pt, in 1 line - 2 lines)</a:t>
            </a:r>
            <a:endParaRPr kumimoji="1" lang="ja-JP" altLang="en-US" sz="6000" dirty="0"/>
          </a:p>
        </p:txBody>
      </p:sp>
      <p:sp>
        <p:nvSpPr>
          <p:cNvPr id="2051" name="テキスト ボックス 4"/>
          <p:cNvSpPr txBox="1">
            <a:spLocks noChangeArrowheads="1"/>
          </p:cNvSpPr>
          <p:nvPr/>
        </p:nvSpPr>
        <p:spPr bwMode="auto">
          <a:xfrm>
            <a:off x="0" y="4772155"/>
            <a:ext cx="3027997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kumimoji="1" lang="en-US" altLang="ja-JP" sz="3600" b="1" dirty="0"/>
              <a:t>Author’s name</a:t>
            </a:r>
            <a:r>
              <a:rPr kumimoji="1" lang="en-US" altLang="ja-JP" sz="3600" b="1" baseline="30000" dirty="0"/>
              <a:t>1*</a:t>
            </a:r>
            <a:r>
              <a:rPr kumimoji="1" lang="en-US" altLang="ja-JP" sz="3600" b="1" dirty="0"/>
              <a:t>, name</a:t>
            </a:r>
            <a:r>
              <a:rPr kumimoji="1" lang="en-US" altLang="ja-JP" sz="3600" b="1" baseline="30000" dirty="0"/>
              <a:t>2</a:t>
            </a:r>
            <a:r>
              <a:rPr kumimoji="1" lang="en-US" altLang="ja-JP" sz="3600" b="1" dirty="0"/>
              <a:t> </a:t>
            </a:r>
            <a:endParaRPr kumimoji="1" lang="ja-JP" altLang="en-US" sz="3600" b="1"/>
          </a:p>
        </p:txBody>
      </p:sp>
      <p:sp>
        <p:nvSpPr>
          <p:cNvPr id="2052" name="テキスト ボックス 5"/>
          <p:cNvSpPr txBox="1">
            <a:spLocks noChangeArrowheads="1"/>
          </p:cNvSpPr>
          <p:nvPr/>
        </p:nvSpPr>
        <p:spPr bwMode="auto">
          <a:xfrm>
            <a:off x="0" y="5346478"/>
            <a:ext cx="30279975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kumimoji="1" lang="en-US" altLang="ja-JP" sz="3200" baseline="30000" dirty="0"/>
              <a:t>1*</a:t>
            </a:r>
            <a:r>
              <a:rPr kumimoji="1" lang="en-US" altLang="ja-JP" sz="3200" dirty="0"/>
              <a:t> Institute of XXXXXX, XXXXX University</a:t>
            </a:r>
          </a:p>
          <a:p>
            <a:pPr algn="ctr"/>
            <a:r>
              <a:rPr kumimoji="1" lang="en-US" altLang="ja-JP" sz="3200" baseline="30000" dirty="0"/>
              <a:t>2</a:t>
            </a:r>
            <a:r>
              <a:rPr kumimoji="1" lang="en-US" altLang="ja-JP" sz="3200" dirty="0"/>
              <a:t>Department of XXXX, XXXX University</a:t>
            </a:r>
            <a:endParaRPr kumimoji="1" lang="ja-JP" altLang="en-US" sz="3200" dirty="0"/>
          </a:p>
        </p:txBody>
      </p:sp>
      <p:sp>
        <p:nvSpPr>
          <p:cNvPr id="2053" name="テキスト ボックス 6"/>
          <p:cNvSpPr txBox="1">
            <a:spLocks noChangeArrowheads="1"/>
          </p:cNvSpPr>
          <p:nvPr/>
        </p:nvSpPr>
        <p:spPr bwMode="auto">
          <a:xfrm>
            <a:off x="3402684" y="535367"/>
            <a:ext cx="23516748" cy="164012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25000"/>
              </a:lnSpc>
            </a:pPr>
            <a:r>
              <a:rPr lang="en-US" altLang="ja-JP" sz="4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ja-JP" sz="4000" b="1" spc="-300" dirty="0">
                <a:solidFill>
                  <a:srgbClr val="00823B"/>
                </a:solidFill>
                <a:latin typeface="Arial" pitchFamily="34" charset="0"/>
                <a:cs typeface="Arial" pitchFamily="34" charset="0"/>
              </a:rPr>
              <a:t>THE 12</a:t>
            </a:r>
            <a:r>
              <a:rPr lang="en-US" altLang="ja-JP" sz="4000" b="1" spc="-300" baseline="30000" dirty="0">
                <a:solidFill>
                  <a:srgbClr val="00823B"/>
                </a:solidFill>
                <a:latin typeface="Arial" pitchFamily="34" charset="0"/>
                <a:cs typeface="Arial" pitchFamily="34" charset="0"/>
              </a:rPr>
              <a:t>th</a:t>
            </a:r>
            <a:r>
              <a:rPr lang="en-US" altLang="ja-JP" sz="4000" b="1" spc="-300" dirty="0">
                <a:solidFill>
                  <a:srgbClr val="00823B"/>
                </a:solidFill>
                <a:latin typeface="Arial" pitchFamily="34" charset="0"/>
                <a:cs typeface="Arial" pitchFamily="34" charset="0"/>
              </a:rPr>
              <a:t> INTERNATIONAL FORUM ON GREEN TECHNOLOGY AND MANAGEMENT - IFGTM 2022</a:t>
            </a:r>
          </a:p>
          <a:p>
            <a:pPr algn="ctr">
              <a:lnSpc>
                <a:spcPct val="125000"/>
              </a:lnSpc>
              <a:spcBef>
                <a:spcPts val="1200"/>
              </a:spcBef>
            </a:pPr>
            <a:r>
              <a:rPr lang="en-US" altLang="ja-JP" sz="36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October 27</a:t>
            </a:r>
            <a:r>
              <a:rPr lang="en-US" altLang="ja-JP" sz="3600" b="1" i="1" baseline="300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th</a:t>
            </a:r>
            <a:r>
              <a:rPr lang="en-US" altLang="ja-JP" sz="36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 2022,  Hanoi, Vietnam</a:t>
            </a:r>
            <a:endParaRPr kumimoji="1" lang="ja-JP" altLang="en-US" sz="3600" b="1" i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55" name="テキスト ボックス 8"/>
          <p:cNvSpPr txBox="1">
            <a:spLocks noChangeArrowheads="1"/>
          </p:cNvSpPr>
          <p:nvPr/>
        </p:nvSpPr>
        <p:spPr bwMode="auto">
          <a:xfrm>
            <a:off x="954411" y="8154790"/>
            <a:ext cx="287321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kumimoji="1" lang="en-US" altLang="ja-JP" sz="3200" dirty="0"/>
              <a:t>Please write background, methodology, results and discussion of your study. Font size of main writing should be min. 32 pt.</a:t>
            </a:r>
            <a:r>
              <a:rPr lang="en-US" altLang="ja-JP" sz="3200" dirty="0"/>
              <a:t> </a:t>
            </a:r>
            <a:endParaRPr kumimoji="1" lang="ja-JP" altLang="en-US" sz="3200" dirty="0"/>
          </a:p>
        </p:txBody>
      </p:sp>
      <p:sp>
        <p:nvSpPr>
          <p:cNvPr id="2" name="正方形/長方形 1"/>
          <p:cNvSpPr/>
          <p:nvPr/>
        </p:nvSpPr>
        <p:spPr>
          <a:xfrm flipV="1">
            <a:off x="0" y="-34925"/>
            <a:ext cx="30279975" cy="180975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kumimoji="1" lang="ja-JP" alt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2" name="正方形/長方形 11"/>
          <p:cNvSpPr/>
          <p:nvPr/>
        </p:nvSpPr>
        <p:spPr>
          <a:xfrm flipV="1">
            <a:off x="0" y="2466158"/>
            <a:ext cx="30279975" cy="180975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kumimoji="1" lang="ja-JP" alt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3" name="正方形/長方形 12"/>
          <p:cNvSpPr/>
          <p:nvPr/>
        </p:nvSpPr>
        <p:spPr>
          <a:xfrm flipV="1">
            <a:off x="-31750" y="40847687"/>
            <a:ext cx="30279975" cy="358775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kumimoji="1" lang="ja-JP" alt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9" name="正方形/長方形 18"/>
          <p:cNvSpPr/>
          <p:nvPr/>
        </p:nvSpPr>
        <p:spPr>
          <a:xfrm flipV="1">
            <a:off x="0" y="6498606"/>
            <a:ext cx="30279975" cy="71437"/>
          </a:xfrm>
          <a:prstGeom prst="rect">
            <a:avLst/>
          </a:prstGeom>
          <a:solidFill>
            <a:srgbClr val="00B050"/>
          </a:solidFill>
          <a:ln w="44450" cmpd="thinThick">
            <a:solidFill>
              <a:srgbClr val="00823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kumimoji="1" lang="ja-JP" alt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458467" y="41568243"/>
            <a:ext cx="12313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Author’s address and logo here</a:t>
            </a:r>
          </a:p>
        </p:txBody>
      </p:sp>
      <p:pic>
        <p:nvPicPr>
          <p:cNvPr id="17" name="Picture 16" descr="ifgtm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78048" y="161902"/>
            <a:ext cx="2424635" cy="2231767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25725163" y="41640251"/>
            <a:ext cx="3168352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US" sz="3600" b="1" dirty="0"/>
              <a:t>Paper ID here</a:t>
            </a:r>
          </a:p>
        </p:txBody>
      </p:sp>
      <p:pic>
        <p:nvPicPr>
          <p:cNvPr id="3" name="Picture 2" descr="C:\Users\HANG\Desktop\IFGTM\IET_2017\Logo thành viên\lg4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19432" y="305918"/>
            <a:ext cx="2118099" cy="2009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352</TotalTime>
  <Words>86</Words>
  <Application>Microsoft Office PowerPoint</Application>
  <PresentationFormat>Custom</PresentationFormat>
  <Paragraphs>11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テーマ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Poster_template</dc:title>
  <dc:creator>Pham Khac Lieu</dc:creator>
  <cp:lastModifiedBy>User</cp:lastModifiedBy>
  <cp:revision>42</cp:revision>
  <cp:lastPrinted>2011-02-03T13:17:20Z</cp:lastPrinted>
  <dcterms:created xsi:type="dcterms:W3CDTF">2009-07-02T01:03:49Z</dcterms:created>
  <dcterms:modified xsi:type="dcterms:W3CDTF">2022-03-11T04:26:19Z</dcterms:modified>
</cp:coreProperties>
</file>